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
  </p:notesMasterIdLst>
  <p:sldIdLst>
    <p:sldId id="256" r:id="rId2"/>
  </p:sldIdLst>
  <p:sldSz cx="42062400" cy="32918400"/>
  <p:notesSz cx="7315200" cy="9601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2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50000" autoAdjust="0"/>
  </p:normalViewPr>
  <p:slideViewPr>
    <p:cSldViewPr>
      <p:cViewPr varScale="1">
        <p:scale>
          <a:sx n="25" d="100"/>
          <a:sy n="25" d="100"/>
        </p:scale>
        <p:origin x="1180" y="56"/>
      </p:cViewPr>
      <p:guideLst>
        <p:guide orient="horz" pos="10368"/>
        <p:guide pos="132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1C1E5F1-7417-4B67-ABF7-F7D9F1663FC9}"/>
              </a:ext>
            </a:extLst>
          </p:cNvPr>
          <p:cNvSpPr>
            <a:spLocks noGrp="1" noChangeArrowheads="1"/>
          </p:cNvSpPr>
          <p:nvPr>
            <p:ph type="hdr" sz="quarter"/>
          </p:nvPr>
        </p:nvSpPr>
        <p:spPr bwMode="auto">
          <a:xfrm>
            <a:off x="0"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defTabSz="966788" eaLnBrk="1" hangingPunct="1">
              <a:defRPr sz="1300"/>
            </a:lvl1pPr>
          </a:lstStyle>
          <a:p>
            <a:pPr>
              <a:defRPr/>
            </a:pPr>
            <a:endParaRPr lang="en-US" altLang="en-US"/>
          </a:p>
        </p:txBody>
      </p:sp>
      <p:sp>
        <p:nvSpPr>
          <p:cNvPr id="10243" name="Rectangle 3">
            <a:extLst>
              <a:ext uri="{FF2B5EF4-FFF2-40B4-BE49-F238E27FC236}">
                <a16:creationId xmlns:a16="http://schemas.microsoft.com/office/drawing/2014/main" id="{C34EB185-D7F5-48A2-8D63-18AC21E26774}"/>
              </a:ext>
            </a:extLst>
          </p:cNvPr>
          <p:cNvSpPr>
            <a:spLocks noGrp="1" noChangeArrowheads="1"/>
          </p:cNvSpPr>
          <p:nvPr>
            <p:ph type="dt" idx="1"/>
          </p:nvPr>
        </p:nvSpPr>
        <p:spPr bwMode="auto">
          <a:xfrm>
            <a:off x="4143375"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algn="r" defTabSz="966788" eaLnBrk="1" hangingPunct="1">
              <a:defRPr sz="1300"/>
            </a:lvl1pPr>
          </a:lstStyle>
          <a:p>
            <a:pPr>
              <a:defRPr/>
            </a:pPr>
            <a:endParaRPr lang="en-US" altLang="en-US"/>
          </a:p>
        </p:txBody>
      </p:sp>
      <p:sp>
        <p:nvSpPr>
          <p:cNvPr id="2052" name="Rectangle 4">
            <a:extLst>
              <a:ext uri="{FF2B5EF4-FFF2-40B4-BE49-F238E27FC236}">
                <a16:creationId xmlns:a16="http://schemas.microsoft.com/office/drawing/2014/main" id="{DC85020A-E488-4A26-BBCC-CFB43D91D420}"/>
              </a:ext>
            </a:extLst>
          </p:cNvPr>
          <p:cNvSpPr>
            <a:spLocks noGrp="1" noRot="1" noChangeAspect="1" noChangeArrowheads="1" noTextEdit="1"/>
          </p:cNvSpPr>
          <p:nvPr>
            <p:ph type="sldImg" idx="2"/>
          </p:nvPr>
        </p:nvSpPr>
        <p:spPr bwMode="auto">
          <a:xfrm>
            <a:off x="1357313" y="720725"/>
            <a:ext cx="4600575"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a:extLst>
              <a:ext uri="{FF2B5EF4-FFF2-40B4-BE49-F238E27FC236}">
                <a16:creationId xmlns:a16="http://schemas.microsoft.com/office/drawing/2014/main" id="{F2F01AB7-A4EB-4C41-96E0-1E666F2FCAB1}"/>
              </a:ext>
            </a:extLst>
          </p:cNvPr>
          <p:cNvSpPr>
            <a:spLocks noGrp="1" noChangeArrowheads="1"/>
          </p:cNvSpPr>
          <p:nvPr>
            <p:ph type="body" sz="quarter" idx="3"/>
          </p:nvPr>
        </p:nvSpPr>
        <p:spPr bwMode="auto">
          <a:xfrm>
            <a:off x="731838" y="4560888"/>
            <a:ext cx="5851525" cy="4319587"/>
          </a:xfrm>
          <a:prstGeom prst="rect">
            <a:avLst/>
          </a:prstGeom>
          <a:noFill/>
          <a:ln>
            <a:noFill/>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a:extLst>
              <a:ext uri="{FF2B5EF4-FFF2-40B4-BE49-F238E27FC236}">
                <a16:creationId xmlns:a16="http://schemas.microsoft.com/office/drawing/2014/main" id="{E5287D58-60F7-4400-B37D-343CD1D9E9F8}"/>
              </a:ext>
            </a:extLst>
          </p:cNvPr>
          <p:cNvSpPr>
            <a:spLocks noGrp="1" noChangeArrowheads="1"/>
          </p:cNvSpPr>
          <p:nvPr>
            <p:ph type="ftr" sz="quarter" idx="4"/>
          </p:nvPr>
        </p:nvSpPr>
        <p:spPr bwMode="auto">
          <a:xfrm>
            <a:off x="0"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defTabSz="966788" eaLnBrk="1" hangingPunct="1">
              <a:defRPr sz="1300"/>
            </a:lvl1pPr>
          </a:lstStyle>
          <a:p>
            <a:pPr>
              <a:defRPr/>
            </a:pPr>
            <a:endParaRPr lang="en-US" altLang="en-US"/>
          </a:p>
        </p:txBody>
      </p:sp>
      <p:sp>
        <p:nvSpPr>
          <p:cNvPr id="10247" name="Rectangle 7">
            <a:extLst>
              <a:ext uri="{FF2B5EF4-FFF2-40B4-BE49-F238E27FC236}">
                <a16:creationId xmlns:a16="http://schemas.microsoft.com/office/drawing/2014/main" id="{6FF6ED83-88FB-46C9-B7D0-98E568DD961E}"/>
              </a:ext>
            </a:extLst>
          </p:cNvPr>
          <p:cNvSpPr>
            <a:spLocks noGrp="1" noChangeArrowheads="1"/>
          </p:cNvSpPr>
          <p:nvPr>
            <p:ph type="sldNum" sz="quarter" idx="5"/>
          </p:nvPr>
        </p:nvSpPr>
        <p:spPr bwMode="auto">
          <a:xfrm>
            <a:off x="4143375"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algn="r" defTabSz="966788" eaLnBrk="1" hangingPunct="1">
              <a:defRPr sz="1300"/>
            </a:lvl1pPr>
          </a:lstStyle>
          <a:p>
            <a:fld id="{B455B171-7333-49F8-8A5C-239037847A5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61F2C539-2C1F-44FD-B564-19E106D6BDC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36E752D-4740-4D9C-BF2E-D44475444DBE}" type="slidenum">
              <a:rPr lang="en-US" altLang="en-US" sz="1300"/>
              <a:pPr>
                <a:spcBef>
                  <a:spcPct val="0"/>
                </a:spcBef>
              </a:pPr>
              <a:t>1</a:t>
            </a:fld>
            <a:endParaRPr lang="en-US" altLang="en-US" sz="1300"/>
          </a:p>
        </p:txBody>
      </p:sp>
      <p:sp>
        <p:nvSpPr>
          <p:cNvPr id="4099" name="Rectangle 2">
            <a:extLst>
              <a:ext uri="{FF2B5EF4-FFF2-40B4-BE49-F238E27FC236}">
                <a16:creationId xmlns:a16="http://schemas.microsoft.com/office/drawing/2014/main" id="{1FE7C09D-15CD-46E9-A5A5-C7B245A1CEBA}"/>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36A77389-01EB-4E0B-B65A-FAAFA3A5097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54363" y="10226675"/>
            <a:ext cx="35753675" cy="7054850"/>
          </a:xfrm>
        </p:spPr>
        <p:txBody>
          <a:bodyPr/>
          <a:lstStyle/>
          <a:p>
            <a:r>
              <a:rPr lang="en-US"/>
              <a:t>Click to edit Master title style</a:t>
            </a:r>
          </a:p>
        </p:txBody>
      </p:sp>
      <p:sp>
        <p:nvSpPr>
          <p:cNvPr id="3" name="Subtitle 2"/>
          <p:cNvSpPr>
            <a:spLocks noGrp="1"/>
          </p:cNvSpPr>
          <p:nvPr>
            <p:ph type="subTitle" idx="1"/>
          </p:nvPr>
        </p:nvSpPr>
        <p:spPr>
          <a:xfrm>
            <a:off x="6308725" y="18653125"/>
            <a:ext cx="294449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9096BA3-78BD-4E2D-AE10-6D1DB41B47A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AFF05DD-BA7B-48E6-8A88-5663815F366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3D9B30FB-F3F3-4680-954D-F670643C6E8E}"/>
              </a:ext>
            </a:extLst>
          </p:cNvPr>
          <p:cNvSpPr>
            <a:spLocks noGrp="1" noChangeArrowheads="1"/>
          </p:cNvSpPr>
          <p:nvPr>
            <p:ph type="sldNum" sz="quarter" idx="12"/>
          </p:nvPr>
        </p:nvSpPr>
        <p:spPr>
          <a:ln/>
        </p:spPr>
        <p:txBody>
          <a:bodyPr/>
          <a:lstStyle>
            <a:lvl1pPr>
              <a:defRPr/>
            </a:lvl1pPr>
          </a:lstStyle>
          <a:p>
            <a:fld id="{401FA92A-361A-43C3-AC52-2DD1A61327D9}" type="slidenum">
              <a:rPr lang="en-US" altLang="en-US"/>
              <a:pPr/>
              <a:t>‹#›</a:t>
            </a:fld>
            <a:endParaRPr lang="en-US" altLang="en-US"/>
          </a:p>
        </p:txBody>
      </p:sp>
    </p:spTree>
    <p:extLst>
      <p:ext uri="{BB962C8B-B14F-4D97-AF65-F5344CB8AC3E}">
        <p14:creationId xmlns:p14="http://schemas.microsoft.com/office/powerpoint/2010/main" val="3377050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2A3F4C3-530E-4EBA-917D-DF78C255239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4F83F70-D7B0-4490-ABDE-01490EEDA25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FA56105-F789-4410-8684-928365B4D560}"/>
              </a:ext>
            </a:extLst>
          </p:cNvPr>
          <p:cNvSpPr>
            <a:spLocks noGrp="1" noChangeArrowheads="1"/>
          </p:cNvSpPr>
          <p:nvPr>
            <p:ph type="sldNum" sz="quarter" idx="12"/>
          </p:nvPr>
        </p:nvSpPr>
        <p:spPr>
          <a:ln/>
        </p:spPr>
        <p:txBody>
          <a:bodyPr/>
          <a:lstStyle>
            <a:lvl1pPr>
              <a:defRPr/>
            </a:lvl1pPr>
          </a:lstStyle>
          <a:p>
            <a:fld id="{52F2B6F7-AF16-4DFC-9A72-63E7521D348B}" type="slidenum">
              <a:rPr lang="en-US" altLang="en-US"/>
              <a:pPr/>
              <a:t>‹#›</a:t>
            </a:fld>
            <a:endParaRPr lang="en-US" altLang="en-US"/>
          </a:p>
        </p:txBody>
      </p:sp>
    </p:spTree>
    <p:extLst>
      <p:ext uri="{BB962C8B-B14F-4D97-AF65-F5344CB8AC3E}">
        <p14:creationId xmlns:p14="http://schemas.microsoft.com/office/powerpoint/2010/main" val="3483630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495875" y="1317625"/>
            <a:ext cx="9463088" cy="280876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03438" y="1317625"/>
            <a:ext cx="28240037" cy="28087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3E1821D-850A-48B3-B72E-3647ED8F13B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DF4D0AB-B1C9-448E-BBE7-5B23DCA0FE2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B4A93B35-BC3C-4D30-B19E-568B5FD3A096}"/>
              </a:ext>
            </a:extLst>
          </p:cNvPr>
          <p:cNvSpPr>
            <a:spLocks noGrp="1" noChangeArrowheads="1"/>
          </p:cNvSpPr>
          <p:nvPr>
            <p:ph type="sldNum" sz="quarter" idx="12"/>
          </p:nvPr>
        </p:nvSpPr>
        <p:spPr>
          <a:ln/>
        </p:spPr>
        <p:txBody>
          <a:bodyPr/>
          <a:lstStyle>
            <a:lvl1pPr>
              <a:defRPr/>
            </a:lvl1pPr>
          </a:lstStyle>
          <a:p>
            <a:fld id="{E68E2B2F-D01B-46BB-B1A6-EDD852A9F684}" type="slidenum">
              <a:rPr lang="en-US" altLang="en-US"/>
              <a:pPr/>
              <a:t>‹#›</a:t>
            </a:fld>
            <a:endParaRPr lang="en-US" altLang="en-US"/>
          </a:p>
        </p:txBody>
      </p:sp>
    </p:spTree>
    <p:extLst>
      <p:ext uri="{BB962C8B-B14F-4D97-AF65-F5344CB8AC3E}">
        <p14:creationId xmlns:p14="http://schemas.microsoft.com/office/powerpoint/2010/main" val="1689232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CFEC15B-BCEA-4FFD-8743-503488F0F25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B354612-AED4-4D9E-BC8A-361F5E06AD9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731114E-1537-418E-909B-42ADF7B78B84}"/>
              </a:ext>
            </a:extLst>
          </p:cNvPr>
          <p:cNvSpPr>
            <a:spLocks noGrp="1" noChangeArrowheads="1"/>
          </p:cNvSpPr>
          <p:nvPr>
            <p:ph type="sldNum" sz="quarter" idx="12"/>
          </p:nvPr>
        </p:nvSpPr>
        <p:spPr>
          <a:ln/>
        </p:spPr>
        <p:txBody>
          <a:bodyPr/>
          <a:lstStyle>
            <a:lvl1pPr>
              <a:defRPr/>
            </a:lvl1pPr>
          </a:lstStyle>
          <a:p>
            <a:fld id="{BEE13DF7-B29A-425F-B4F9-6061926A17A3}" type="slidenum">
              <a:rPr lang="en-US" altLang="en-US"/>
              <a:pPr/>
              <a:t>‹#›</a:t>
            </a:fld>
            <a:endParaRPr lang="en-US" altLang="en-US"/>
          </a:p>
        </p:txBody>
      </p:sp>
    </p:spTree>
    <p:extLst>
      <p:ext uri="{BB962C8B-B14F-4D97-AF65-F5344CB8AC3E}">
        <p14:creationId xmlns:p14="http://schemas.microsoft.com/office/powerpoint/2010/main" val="1496439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22638" y="21153438"/>
            <a:ext cx="35753675"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322638" y="13952538"/>
            <a:ext cx="3575367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30F89D7-5C25-4CE8-AD04-BD7EB6653EC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4B68C9B-B0CA-4D12-ADC4-8D56B04DEA2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31DD4A5F-FB19-4121-B078-366925E6EDA7}"/>
              </a:ext>
            </a:extLst>
          </p:cNvPr>
          <p:cNvSpPr>
            <a:spLocks noGrp="1" noChangeArrowheads="1"/>
          </p:cNvSpPr>
          <p:nvPr>
            <p:ph type="sldNum" sz="quarter" idx="12"/>
          </p:nvPr>
        </p:nvSpPr>
        <p:spPr>
          <a:ln/>
        </p:spPr>
        <p:txBody>
          <a:bodyPr/>
          <a:lstStyle>
            <a:lvl1pPr>
              <a:defRPr/>
            </a:lvl1pPr>
          </a:lstStyle>
          <a:p>
            <a:fld id="{15121589-02AD-47F7-BACC-23A75419601B}" type="slidenum">
              <a:rPr lang="en-US" altLang="en-US"/>
              <a:pPr/>
              <a:t>‹#›</a:t>
            </a:fld>
            <a:endParaRPr lang="en-US" altLang="en-US"/>
          </a:p>
        </p:txBody>
      </p:sp>
    </p:spTree>
    <p:extLst>
      <p:ext uri="{BB962C8B-B14F-4D97-AF65-F5344CB8AC3E}">
        <p14:creationId xmlns:p14="http://schemas.microsoft.com/office/powerpoint/2010/main" val="3244147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03438" y="7680325"/>
            <a:ext cx="18851562"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1107400" y="7680325"/>
            <a:ext cx="18851563"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165E6ED-DF23-4F40-8962-33D06F2A368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62B0D4E-32BC-4CAF-B202-198098BDD9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59D37AE-0A09-455A-B2E9-AC0ADD13CBA2}"/>
              </a:ext>
            </a:extLst>
          </p:cNvPr>
          <p:cNvSpPr>
            <a:spLocks noGrp="1" noChangeArrowheads="1"/>
          </p:cNvSpPr>
          <p:nvPr>
            <p:ph type="sldNum" sz="quarter" idx="12"/>
          </p:nvPr>
        </p:nvSpPr>
        <p:spPr>
          <a:ln/>
        </p:spPr>
        <p:txBody>
          <a:bodyPr/>
          <a:lstStyle>
            <a:lvl1pPr>
              <a:defRPr/>
            </a:lvl1pPr>
          </a:lstStyle>
          <a:p>
            <a:fld id="{24C72DD7-A82E-402C-83B6-B3669D3D746C}" type="slidenum">
              <a:rPr lang="en-US" altLang="en-US"/>
              <a:pPr/>
              <a:t>‹#›</a:t>
            </a:fld>
            <a:endParaRPr lang="en-US" altLang="en-US"/>
          </a:p>
        </p:txBody>
      </p:sp>
    </p:spTree>
    <p:extLst>
      <p:ext uri="{BB962C8B-B14F-4D97-AF65-F5344CB8AC3E}">
        <p14:creationId xmlns:p14="http://schemas.microsoft.com/office/powerpoint/2010/main" val="2003222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03438" y="7369175"/>
            <a:ext cx="18584862"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03438" y="10439400"/>
            <a:ext cx="18584862"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1367750" y="7369175"/>
            <a:ext cx="18591213"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1367750" y="10439400"/>
            <a:ext cx="18591213"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8A68A25-B29E-4A44-82BD-9D1B8943AFC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E84A2CE3-5601-4E5C-8A2C-01F59CA972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A9AD0A09-58B6-418E-9508-15FDAEF76194}"/>
              </a:ext>
            </a:extLst>
          </p:cNvPr>
          <p:cNvSpPr>
            <a:spLocks noGrp="1" noChangeArrowheads="1"/>
          </p:cNvSpPr>
          <p:nvPr>
            <p:ph type="sldNum" sz="quarter" idx="12"/>
          </p:nvPr>
        </p:nvSpPr>
        <p:spPr>
          <a:ln/>
        </p:spPr>
        <p:txBody>
          <a:bodyPr/>
          <a:lstStyle>
            <a:lvl1pPr>
              <a:defRPr/>
            </a:lvl1pPr>
          </a:lstStyle>
          <a:p>
            <a:fld id="{C4219BB9-FB62-41D4-B154-D5F5FC5E0642}" type="slidenum">
              <a:rPr lang="en-US" altLang="en-US"/>
              <a:pPr/>
              <a:t>‹#›</a:t>
            </a:fld>
            <a:endParaRPr lang="en-US" altLang="en-US"/>
          </a:p>
        </p:txBody>
      </p:sp>
    </p:spTree>
    <p:extLst>
      <p:ext uri="{BB962C8B-B14F-4D97-AF65-F5344CB8AC3E}">
        <p14:creationId xmlns:p14="http://schemas.microsoft.com/office/powerpoint/2010/main" val="1564728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2E965D4-9698-486E-B9B7-DE8A8168FDD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6F6A4AAA-E170-4E06-8CC7-4AB9B1A1B36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4D55D2CE-AB84-4B1D-AEC2-679916CC8020}"/>
              </a:ext>
            </a:extLst>
          </p:cNvPr>
          <p:cNvSpPr>
            <a:spLocks noGrp="1" noChangeArrowheads="1"/>
          </p:cNvSpPr>
          <p:nvPr>
            <p:ph type="sldNum" sz="quarter" idx="12"/>
          </p:nvPr>
        </p:nvSpPr>
        <p:spPr>
          <a:ln/>
        </p:spPr>
        <p:txBody>
          <a:bodyPr/>
          <a:lstStyle>
            <a:lvl1pPr>
              <a:defRPr/>
            </a:lvl1pPr>
          </a:lstStyle>
          <a:p>
            <a:fld id="{A452E92D-63EE-4273-8FF7-AB817F534BBC}" type="slidenum">
              <a:rPr lang="en-US" altLang="en-US"/>
              <a:pPr/>
              <a:t>‹#›</a:t>
            </a:fld>
            <a:endParaRPr lang="en-US" altLang="en-US"/>
          </a:p>
        </p:txBody>
      </p:sp>
    </p:spTree>
    <p:extLst>
      <p:ext uri="{BB962C8B-B14F-4D97-AF65-F5344CB8AC3E}">
        <p14:creationId xmlns:p14="http://schemas.microsoft.com/office/powerpoint/2010/main" val="980755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05B786A-A324-43B5-BFBD-7911CCBDE04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CF64B294-C7BC-4AAA-84DF-A956A21861B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3F17351C-1955-4375-8E9A-6188501A7875}"/>
              </a:ext>
            </a:extLst>
          </p:cNvPr>
          <p:cNvSpPr>
            <a:spLocks noGrp="1" noChangeArrowheads="1"/>
          </p:cNvSpPr>
          <p:nvPr>
            <p:ph type="sldNum" sz="quarter" idx="12"/>
          </p:nvPr>
        </p:nvSpPr>
        <p:spPr>
          <a:ln/>
        </p:spPr>
        <p:txBody>
          <a:bodyPr/>
          <a:lstStyle>
            <a:lvl1pPr>
              <a:defRPr/>
            </a:lvl1pPr>
          </a:lstStyle>
          <a:p>
            <a:fld id="{CA75F3C9-FBBB-49CF-9BC1-67360EB69F54}" type="slidenum">
              <a:rPr lang="en-US" altLang="en-US"/>
              <a:pPr/>
              <a:t>‹#›</a:t>
            </a:fld>
            <a:endParaRPr lang="en-US" altLang="en-US"/>
          </a:p>
        </p:txBody>
      </p:sp>
    </p:spTree>
    <p:extLst>
      <p:ext uri="{BB962C8B-B14F-4D97-AF65-F5344CB8AC3E}">
        <p14:creationId xmlns:p14="http://schemas.microsoft.com/office/powerpoint/2010/main" val="2937861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03438" y="1311275"/>
            <a:ext cx="13838237"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6444913" y="1311275"/>
            <a:ext cx="2351405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03438" y="6888163"/>
            <a:ext cx="13838237"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5E9D840-8883-49AF-B402-E0BDB962113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096A44CA-1A31-4514-837C-C1D3A319EE5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7EBB4BAB-7E06-4BA2-8525-FD2D8F3807E5}"/>
              </a:ext>
            </a:extLst>
          </p:cNvPr>
          <p:cNvSpPr>
            <a:spLocks noGrp="1" noChangeArrowheads="1"/>
          </p:cNvSpPr>
          <p:nvPr>
            <p:ph type="sldNum" sz="quarter" idx="12"/>
          </p:nvPr>
        </p:nvSpPr>
        <p:spPr>
          <a:ln/>
        </p:spPr>
        <p:txBody>
          <a:bodyPr/>
          <a:lstStyle>
            <a:lvl1pPr>
              <a:defRPr/>
            </a:lvl1pPr>
          </a:lstStyle>
          <a:p>
            <a:fld id="{3C6384B4-AD53-4CE4-88E3-433C893D9E94}" type="slidenum">
              <a:rPr lang="en-US" altLang="en-US"/>
              <a:pPr/>
              <a:t>‹#›</a:t>
            </a:fld>
            <a:endParaRPr lang="en-US" altLang="en-US"/>
          </a:p>
        </p:txBody>
      </p:sp>
    </p:spTree>
    <p:extLst>
      <p:ext uri="{BB962C8B-B14F-4D97-AF65-F5344CB8AC3E}">
        <p14:creationId xmlns:p14="http://schemas.microsoft.com/office/powerpoint/2010/main" val="191168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43888" y="23042563"/>
            <a:ext cx="25238075"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243888" y="2941638"/>
            <a:ext cx="2523807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243888" y="25763538"/>
            <a:ext cx="2523807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E06B718-C1A7-48BD-9553-82790EE015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0B7589DF-DD6C-481C-BF42-5A23F991255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737A86BE-A8EE-4DFD-BEF4-32C8EF937523}"/>
              </a:ext>
            </a:extLst>
          </p:cNvPr>
          <p:cNvSpPr>
            <a:spLocks noGrp="1" noChangeArrowheads="1"/>
          </p:cNvSpPr>
          <p:nvPr>
            <p:ph type="sldNum" sz="quarter" idx="12"/>
          </p:nvPr>
        </p:nvSpPr>
        <p:spPr>
          <a:ln/>
        </p:spPr>
        <p:txBody>
          <a:bodyPr/>
          <a:lstStyle>
            <a:lvl1pPr>
              <a:defRPr/>
            </a:lvl1pPr>
          </a:lstStyle>
          <a:p>
            <a:fld id="{1C3C1114-05C3-4BF0-B769-D86174E253A2}" type="slidenum">
              <a:rPr lang="en-US" altLang="en-US"/>
              <a:pPr/>
              <a:t>‹#›</a:t>
            </a:fld>
            <a:endParaRPr lang="en-US" altLang="en-US"/>
          </a:p>
        </p:txBody>
      </p:sp>
    </p:spTree>
    <p:extLst>
      <p:ext uri="{BB962C8B-B14F-4D97-AF65-F5344CB8AC3E}">
        <p14:creationId xmlns:p14="http://schemas.microsoft.com/office/powerpoint/2010/main" val="4123409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2A4624-49A7-45E7-924B-E14F8543BD9F}"/>
              </a:ext>
            </a:extLst>
          </p:cNvPr>
          <p:cNvSpPr>
            <a:spLocks noGrp="1" noChangeArrowheads="1"/>
          </p:cNvSpPr>
          <p:nvPr>
            <p:ph type="title"/>
          </p:nvPr>
        </p:nvSpPr>
        <p:spPr bwMode="auto">
          <a:xfrm>
            <a:off x="2103438" y="1317625"/>
            <a:ext cx="378555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8460" tIns="214230" rIns="428460" bIns="21423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69590F1-888C-4036-B81C-EC3951182013}"/>
              </a:ext>
            </a:extLst>
          </p:cNvPr>
          <p:cNvSpPr>
            <a:spLocks noGrp="1" noChangeArrowheads="1"/>
          </p:cNvSpPr>
          <p:nvPr>
            <p:ph type="body" idx="1"/>
          </p:nvPr>
        </p:nvSpPr>
        <p:spPr bwMode="auto">
          <a:xfrm>
            <a:off x="2103438" y="7680325"/>
            <a:ext cx="37855525" cy="2172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8460" tIns="214230" rIns="428460" bIns="21423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6" name="Rectangle 4">
            <a:extLst>
              <a:ext uri="{FF2B5EF4-FFF2-40B4-BE49-F238E27FC236}">
                <a16:creationId xmlns:a16="http://schemas.microsoft.com/office/drawing/2014/main" id="{70E750ED-E4C5-47E7-99EC-FAB0C1A7B655}"/>
              </a:ext>
            </a:extLst>
          </p:cNvPr>
          <p:cNvSpPr>
            <a:spLocks noGrp="1" noChangeArrowheads="1"/>
          </p:cNvSpPr>
          <p:nvPr>
            <p:ph type="dt" sz="half" idx="2"/>
          </p:nvPr>
        </p:nvSpPr>
        <p:spPr bwMode="auto">
          <a:xfrm>
            <a:off x="2103438" y="29976763"/>
            <a:ext cx="9813925" cy="2286000"/>
          </a:xfrm>
          <a:prstGeom prst="rect">
            <a:avLst/>
          </a:prstGeom>
          <a:noFill/>
          <a:ln>
            <a:noFill/>
          </a:ln>
          <a:effectLst/>
        </p:spPr>
        <p:txBody>
          <a:bodyPr vert="horz" wrap="square" lIns="428460" tIns="214230" rIns="428460" bIns="214230" numCol="1" anchor="t" anchorCtr="0" compatLnSpc="1">
            <a:prstTxWarp prst="textNoShape">
              <a:avLst/>
            </a:prstTxWarp>
          </a:bodyPr>
          <a:lstStyle>
            <a:lvl1pPr defTabSz="4284663" eaLnBrk="1" hangingPunct="1">
              <a:defRPr sz="6600"/>
            </a:lvl1pPr>
          </a:lstStyle>
          <a:p>
            <a:pPr>
              <a:defRPr/>
            </a:pPr>
            <a:endParaRPr lang="en-US" altLang="en-US"/>
          </a:p>
        </p:txBody>
      </p:sp>
      <p:sp>
        <p:nvSpPr>
          <p:cNvPr id="8197" name="Rectangle 5">
            <a:extLst>
              <a:ext uri="{FF2B5EF4-FFF2-40B4-BE49-F238E27FC236}">
                <a16:creationId xmlns:a16="http://schemas.microsoft.com/office/drawing/2014/main" id="{F8DBFA9F-4530-4347-9B4B-3D8FA784B6FC}"/>
              </a:ext>
            </a:extLst>
          </p:cNvPr>
          <p:cNvSpPr>
            <a:spLocks noGrp="1" noChangeArrowheads="1"/>
          </p:cNvSpPr>
          <p:nvPr>
            <p:ph type="ftr" sz="quarter" idx="3"/>
          </p:nvPr>
        </p:nvSpPr>
        <p:spPr bwMode="auto">
          <a:xfrm>
            <a:off x="14371638" y="29976763"/>
            <a:ext cx="13319125" cy="2286000"/>
          </a:xfrm>
          <a:prstGeom prst="rect">
            <a:avLst/>
          </a:prstGeom>
          <a:noFill/>
          <a:ln>
            <a:noFill/>
          </a:ln>
          <a:effectLst/>
        </p:spPr>
        <p:txBody>
          <a:bodyPr vert="horz" wrap="square" lIns="428460" tIns="214230" rIns="428460" bIns="214230" numCol="1" anchor="t" anchorCtr="0" compatLnSpc="1">
            <a:prstTxWarp prst="textNoShape">
              <a:avLst/>
            </a:prstTxWarp>
          </a:bodyPr>
          <a:lstStyle>
            <a:lvl1pPr algn="ctr" defTabSz="4284663" eaLnBrk="1" hangingPunct="1">
              <a:defRPr sz="6600"/>
            </a:lvl1pPr>
          </a:lstStyle>
          <a:p>
            <a:pPr>
              <a:defRPr/>
            </a:pPr>
            <a:endParaRPr lang="en-US" altLang="en-US"/>
          </a:p>
        </p:txBody>
      </p:sp>
      <p:sp>
        <p:nvSpPr>
          <p:cNvPr id="8198" name="Rectangle 6">
            <a:extLst>
              <a:ext uri="{FF2B5EF4-FFF2-40B4-BE49-F238E27FC236}">
                <a16:creationId xmlns:a16="http://schemas.microsoft.com/office/drawing/2014/main" id="{5524A76E-2AA8-4868-BAF3-AB76DCF8A5F5}"/>
              </a:ext>
            </a:extLst>
          </p:cNvPr>
          <p:cNvSpPr>
            <a:spLocks noGrp="1" noChangeArrowheads="1"/>
          </p:cNvSpPr>
          <p:nvPr>
            <p:ph type="sldNum" sz="quarter" idx="4"/>
          </p:nvPr>
        </p:nvSpPr>
        <p:spPr bwMode="auto">
          <a:xfrm>
            <a:off x="30145038" y="29976763"/>
            <a:ext cx="9813925" cy="2286000"/>
          </a:xfrm>
          <a:prstGeom prst="rect">
            <a:avLst/>
          </a:prstGeom>
          <a:noFill/>
          <a:ln>
            <a:noFill/>
          </a:ln>
          <a:effectLst/>
        </p:spPr>
        <p:txBody>
          <a:bodyPr vert="horz" wrap="square" lIns="428460" tIns="214230" rIns="428460" bIns="214230" numCol="1" anchor="t" anchorCtr="0" compatLnSpc="1">
            <a:prstTxWarp prst="textNoShape">
              <a:avLst/>
            </a:prstTxWarp>
          </a:bodyPr>
          <a:lstStyle>
            <a:lvl1pPr algn="r" defTabSz="4284663" eaLnBrk="1" hangingPunct="1">
              <a:defRPr sz="6600"/>
            </a:lvl1pPr>
          </a:lstStyle>
          <a:p>
            <a:fld id="{948E5F90-68F9-41F3-8C75-A7161E25DF4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defTabSz="4284663" rtl="0" eaLnBrk="0" fontAlgn="base" hangingPunct="0">
        <a:spcBef>
          <a:spcPct val="0"/>
        </a:spcBef>
        <a:spcAft>
          <a:spcPct val="0"/>
        </a:spcAft>
        <a:defRPr sz="20600">
          <a:solidFill>
            <a:schemeClr val="tx2"/>
          </a:solidFill>
          <a:latin typeface="+mj-lt"/>
          <a:ea typeface="+mj-ea"/>
          <a:cs typeface="+mj-cs"/>
        </a:defRPr>
      </a:lvl1pPr>
      <a:lvl2pPr algn="ctr" defTabSz="4284663" rtl="0" eaLnBrk="0" fontAlgn="base" hangingPunct="0">
        <a:spcBef>
          <a:spcPct val="0"/>
        </a:spcBef>
        <a:spcAft>
          <a:spcPct val="0"/>
        </a:spcAft>
        <a:defRPr sz="20600">
          <a:solidFill>
            <a:schemeClr val="tx2"/>
          </a:solidFill>
          <a:latin typeface="Arial" charset="0"/>
        </a:defRPr>
      </a:lvl2pPr>
      <a:lvl3pPr algn="ctr" defTabSz="4284663" rtl="0" eaLnBrk="0" fontAlgn="base" hangingPunct="0">
        <a:spcBef>
          <a:spcPct val="0"/>
        </a:spcBef>
        <a:spcAft>
          <a:spcPct val="0"/>
        </a:spcAft>
        <a:defRPr sz="20600">
          <a:solidFill>
            <a:schemeClr val="tx2"/>
          </a:solidFill>
          <a:latin typeface="Arial" charset="0"/>
        </a:defRPr>
      </a:lvl3pPr>
      <a:lvl4pPr algn="ctr" defTabSz="4284663" rtl="0" eaLnBrk="0" fontAlgn="base" hangingPunct="0">
        <a:spcBef>
          <a:spcPct val="0"/>
        </a:spcBef>
        <a:spcAft>
          <a:spcPct val="0"/>
        </a:spcAft>
        <a:defRPr sz="20600">
          <a:solidFill>
            <a:schemeClr val="tx2"/>
          </a:solidFill>
          <a:latin typeface="Arial" charset="0"/>
        </a:defRPr>
      </a:lvl4pPr>
      <a:lvl5pPr algn="ctr" defTabSz="4284663" rtl="0" eaLnBrk="0" fontAlgn="base" hangingPunct="0">
        <a:spcBef>
          <a:spcPct val="0"/>
        </a:spcBef>
        <a:spcAft>
          <a:spcPct val="0"/>
        </a:spcAft>
        <a:defRPr sz="20600">
          <a:solidFill>
            <a:schemeClr val="tx2"/>
          </a:solidFill>
          <a:latin typeface="Arial" charset="0"/>
        </a:defRPr>
      </a:lvl5pPr>
      <a:lvl6pPr marL="457200" algn="ctr" defTabSz="4284663" rtl="0" fontAlgn="base">
        <a:spcBef>
          <a:spcPct val="0"/>
        </a:spcBef>
        <a:spcAft>
          <a:spcPct val="0"/>
        </a:spcAft>
        <a:defRPr sz="20600">
          <a:solidFill>
            <a:schemeClr val="tx2"/>
          </a:solidFill>
          <a:latin typeface="Arial" charset="0"/>
        </a:defRPr>
      </a:lvl6pPr>
      <a:lvl7pPr marL="914400" algn="ctr" defTabSz="4284663" rtl="0" fontAlgn="base">
        <a:spcBef>
          <a:spcPct val="0"/>
        </a:spcBef>
        <a:spcAft>
          <a:spcPct val="0"/>
        </a:spcAft>
        <a:defRPr sz="20600">
          <a:solidFill>
            <a:schemeClr val="tx2"/>
          </a:solidFill>
          <a:latin typeface="Arial" charset="0"/>
        </a:defRPr>
      </a:lvl7pPr>
      <a:lvl8pPr marL="1371600" algn="ctr" defTabSz="4284663" rtl="0" fontAlgn="base">
        <a:spcBef>
          <a:spcPct val="0"/>
        </a:spcBef>
        <a:spcAft>
          <a:spcPct val="0"/>
        </a:spcAft>
        <a:defRPr sz="20600">
          <a:solidFill>
            <a:schemeClr val="tx2"/>
          </a:solidFill>
          <a:latin typeface="Arial" charset="0"/>
        </a:defRPr>
      </a:lvl8pPr>
      <a:lvl9pPr marL="1828800" algn="ctr" defTabSz="4284663" rtl="0" fontAlgn="base">
        <a:spcBef>
          <a:spcPct val="0"/>
        </a:spcBef>
        <a:spcAft>
          <a:spcPct val="0"/>
        </a:spcAft>
        <a:defRPr sz="20600">
          <a:solidFill>
            <a:schemeClr val="tx2"/>
          </a:solidFill>
          <a:latin typeface="Arial" charset="0"/>
        </a:defRPr>
      </a:lvl9pPr>
    </p:titleStyle>
    <p:bodyStyle>
      <a:lvl1pPr marL="1606550" indent="-1606550" algn="l" defTabSz="4284663" rtl="0" eaLnBrk="0" fontAlgn="base" hangingPunct="0">
        <a:spcBef>
          <a:spcPct val="20000"/>
        </a:spcBef>
        <a:spcAft>
          <a:spcPct val="0"/>
        </a:spcAft>
        <a:buChar char="•"/>
        <a:defRPr sz="15000">
          <a:solidFill>
            <a:schemeClr val="tx1"/>
          </a:solidFill>
          <a:latin typeface="+mn-lt"/>
          <a:ea typeface="+mn-ea"/>
          <a:cs typeface="+mn-cs"/>
        </a:defRPr>
      </a:lvl1pPr>
      <a:lvl2pPr marL="3481388" indent="-1339850" algn="l" defTabSz="4284663" rtl="0" eaLnBrk="0" fontAlgn="base" hangingPunct="0">
        <a:spcBef>
          <a:spcPct val="20000"/>
        </a:spcBef>
        <a:spcAft>
          <a:spcPct val="0"/>
        </a:spcAft>
        <a:buChar char="–"/>
        <a:defRPr sz="13100">
          <a:solidFill>
            <a:schemeClr val="tx1"/>
          </a:solidFill>
          <a:latin typeface="+mn-lt"/>
        </a:defRPr>
      </a:lvl2pPr>
      <a:lvl3pPr marL="5356225" indent="-1071563" algn="l" defTabSz="4284663" rtl="0" eaLnBrk="0" fontAlgn="base" hangingPunct="0">
        <a:spcBef>
          <a:spcPct val="20000"/>
        </a:spcBef>
        <a:spcAft>
          <a:spcPct val="0"/>
        </a:spcAft>
        <a:buChar char="•"/>
        <a:defRPr sz="11200">
          <a:solidFill>
            <a:schemeClr val="tx1"/>
          </a:solidFill>
          <a:latin typeface="+mn-lt"/>
        </a:defRPr>
      </a:lvl3pPr>
      <a:lvl4pPr marL="7497763" indent="-1071563" algn="l" defTabSz="4284663" rtl="0" eaLnBrk="0" fontAlgn="base" hangingPunct="0">
        <a:spcBef>
          <a:spcPct val="20000"/>
        </a:spcBef>
        <a:spcAft>
          <a:spcPct val="0"/>
        </a:spcAft>
        <a:buChar char="–"/>
        <a:defRPr sz="9400">
          <a:solidFill>
            <a:schemeClr val="tx1"/>
          </a:solidFill>
          <a:latin typeface="+mn-lt"/>
        </a:defRPr>
      </a:lvl4pPr>
      <a:lvl5pPr marL="9640888" indent="-1071563" algn="l" defTabSz="4284663" rtl="0" eaLnBrk="0" fontAlgn="base" hangingPunct="0">
        <a:spcBef>
          <a:spcPct val="20000"/>
        </a:spcBef>
        <a:spcAft>
          <a:spcPct val="0"/>
        </a:spcAft>
        <a:buChar char="»"/>
        <a:defRPr sz="9400">
          <a:solidFill>
            <a:schemeClr val="tx1"/>
          </a:solidFill>
          <a:latin typeface="+mn-lt"/>
        </a:defRPr>
      </a:lvl5pPr>
      <a:lvl6pPr marL="10098088" indent="-1071563" algn="l" defTabSz="4284663" rtl="0" fontAlgn="base">
        <a:spcBef>
          <a:spcPct val="20000"/>
        </a:spcBef>
        <a:spcAft>
          <a:spcPct val="0"/>
        </a:spcAft>
        <a:buChar char="»"/>
        <a:defRPr sz="9400">
          <a:solidFill>
            <a:schemeClr val="tx1"/>
          </a:solidFill>
          <a:latin typeface="+mn-lt"/>
        </a:defRPr>
      </a:lvl6pPr>
      <a:lvl7pPr marL="10555288" indent="-1071563" algn="l" defTabSz="4284663" rtl="0" fontAlgn="base">
        <a:spcBef>
          <a:spcPct val="20000"/>
        </a:spcBef>
        <a:spcAft>
          <a:spcPct val="0"/>
        </a:spcAft>
        <a:buChar char="»"/>
        <a:defRPr sz="9400">
          <a:solidFill>
            <a:schemeClr val="tx1"/>
          </a:solidFill>
          <a:latin typeface="+mn-lt"/>
        </a:defRPr>
      </a:lvl7pPr>
      <a:lvl8pPr marL="11012488" indent="-1071563" algn="l" defTabSz="4284663" rtl="0" fontAlgn="base">
        <a:spcBef>
          <a:spcPct val="20000"/>
        </a:spcBef>
        <a:spcAft>
          <a:spcPct val="0"/>
        </a:spcAft>
        <a:buChar char="»"/>
        <a:defRPr sz="9400">
          <a:solidFill>
            <a:schemeClr val="tx1"/>
          </a:solidFill>
          <a:latin typeface="+mn-lt"/>
        </a:defRPr>
      </a:lvl8pPr>
      <a:lvl9pPr marL="11469688" indent="-1071563" algn="l" defTabSz="4284663" rtl="0" fontAlgn="base">
        <a:spcBef>
          <a:spcPct val="20000"/>
        </a:spcBef>
        <a:spcAft>
          <a:spcPct val="0"/>
        </a:spcAft>
        <a:buChar char="»"/>
        <a:defRPr sz="9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yzhangtk@connect.ust.h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Text Box 7">
            <a:extLst>
              <a:ext uri="{FF2B5EF4-FFF2-40B4-BE49-F238E27FC236}">
                <a16:creationId xmlns:a16="http://schemas.microsoft.com/office/drawing/2014/main" id="{ADB89CB8-FA2D-4723-82FC-8F2B065920EE}"/>
              </a:ext>
            </a:extLst>
          </p:cNvPr>
          <p:cNvSpPr txBox="1">
            <a:spLocks noChangeArrowheads="1"/>
          </p:cNvSpPr>
          <p:nvPr/>
        </p:nvSpPr>
        <p:spPr bwMode="auto">
          <a:xfrm>
            <a:off x="737394" y="5800990"/>
            <a:ext cx="13590588" cy="859187"/>
          </a:xfrm>
          <a:prstGeom prst="rect">
            <a:avLst/>
          </a:prstGeom>
          <a:noFill/>
          <a:ln>
            <a:noFill/>
          </a:ln>
        </p:spPr>
        <p:txBody>
          <a:bodyPr wrap="square" lIns="90465" tIns="44439" rIns="90465" bIns="44439">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buClr>
                <a:srgbClr val="333399"/>
              </a:buClr>
              <a:buFont typeface="Wingdings" pitchFamily="2" charset="2"/>
              <a:buNone/>
              <a:defRPr/>
            </a:pPr>
            <a:r>
              <a:rPr lang="en-US" altLang="en-US" sz="5000" b="1" dirty="0">
                <a:latin typeface="+mj-lt"/>
                <a:cs typeface="Arial" pitchFamily="34" charset="0"/>
              </a:rPr>
              <a:t>This is a subtitle</a:t>
            </a:r>
            <a:r>
              <a:rPr lang="en-US" altLang="en-US" sz="5000" b="1" dirty="0">
                <a:latin typeface="+mj-lt"/>
              </a:rPr>
              <a:t> of an ICAST 2026 poster</a:t>
            </a:r>
            <a:r>
              <a:rPr lang="en-US" altLang="en-US" sz="5000" b="1" dirty="0">
                <a:latin typeface="+mj-lt"/>
                <a:cs typeface="Arial" pitchFamily="34" charset="0"/>
              </a:rPr>
              <a:t>:</a:t>
            </a:r>
            <a:endParaRPr lang="en-US" altLang="en-US" sz="5000" b="1" u="sng" dirty="0">
              <a:latin typeface="+mj-lt"/>
              <a:cs typeface="Arial" pitchFamily="34" charset="0"/>
            </a:endParaRPr>
          </a:p>
        </p:txBody>
      </p:sp>
      <p:cxnSp>
        <p:nvCxnSpPr>
          <p:cNvPr id="275" name="Straight Connector 274">
            <a:extLst>
              <a:ext uri="{FF2B5EF4-FFF2-40B4-BE49-F238E27FC236}">
                <a16:creationId xmlns:a16="http://schemas.microsoft.com/office/drawing/2014/main" id="{5EE20EB9-C662-4CA0-817D-25AC2A7A73C6}"/>
              </a:ext>
            </a:extLst>
          </p:cNvPr>
          <p:cNvCxnSpPr>
            <a:cxnSpLocks/>
          </p:cNvCxnSpPr>
          <p:nvPr/>
        </p:nvCxnSpPr>
        <p:spPr>
          <a:xfrm flipV="1">
            <a:off x="13990320" y="5410200"/>
            <a:ext cx="0" cy="26202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1" name="Text Box 4">
            <a:extLst>
              <a:ext uri="{FF2B5EF4-FFF2-40B4-BE49-F238E27FC236}">
                <a16:creationId xmlns:a16="http://schemas.microsoft.com/office/drawing/2014/main" id="{F12A3725-7F90-4073-9C14-EE677879F46E}"/>
              </a:ext>
            </a:extLst>
          </p:cNvPr>
          <p:cNvSpPr txBox="1">
            <a:spLocks noChangeArrowheads="1"/>
          </p:cNvSpPr>
          <p:nvPr/>
        </p:nvSpPr>
        <p:spPr bwMode="auto">
          <a:xfrm>
            <a:off x="0" y="457200"/>
            <a:ext cx="42062400" cy="1092607"/>
          </a:xfrm>
          <a:prstGeom prst="rect">
            <a:avLst/>
          </a:prstGeom>
          <a:noFill/>
          <a:ln>
            <a:noFill/>
          </a:ln>
          <a:effectLst/>
        </p:spPr>
        <p:txBody>
          <a:bodyPr>
            <a:spAutoFit/>
          </a:bodyPr>
          <a:lstStyle>
            <a:lvl1pPr>
              <a:spcBef>
                <a:spcPct val="20000"/>
              </a:spcBef>
              <a:buChar char="•"/>
              <a:defRPr sz="15000">
                <a:solidFill>
                  <a:schemeClr val="tx1"/>
                </a:solidFill>
                <a:latin typeface="Arial" pitchFamily="34" charset="0"/>
              </a:defRPr>
            </a:lvl1pPr>
            <a:lvl2pPr marL="742950" indent="-285750">
              <a:spcBef>
                <a:spcPct val="20000"/>
              </a:spcBef>
              <a:buChar char="–"/>
              <a:defRPr sz="13100">
                <a:solidFill>
                  <a:schemeClr val="tx1"/>
                </a:solidFill>
                <a:latin typeface="Arial" pitchFamily="34" charset="0"/>
              </a:defRPr>
            </a:lvl2pPr>
            <a:lvl3pPr marL="1143000" indent="-228600">
              <a:spcBef>
                <a:spcPct val="20000"/>
              </a:spcBef>
              <a:buChar char="•"/>
              <a:defRPr sz="11200">
                <a:solidFill>
                  <a:schemeClr val="tx1"/>
                </a:solidFill>
                <a:latin typeface="Arial" pitchFamily="34" charset="0"/>
              </a:defRPr>
            </a:lvl3pPr>
            <a:lvl4pPr marL="1600200" indent="-228600">
              <a:spcBef>
                <a:spcPct val="20000"/>
              </a:spcBef>
              <a:buChar char="–"/>
              <a:defRPr sz="9400">
                <a:solidFill>
                  <a:schemeClr val="tx1"/>
                </a:solidFill>
                <a:latin typeface="Arial" pitchFamily="34" charset="0"/>
              </a:defRPr>
            </a:lvl4pPr>
            <a:lvl5pPr marL="2057400" indent="-228600">
              <a:spcBef>
                <a:spcPct val="20000"/>
              </a:spcBef>
              <a:buChar char="»"/>
              <a:defRPr sz="9400">
                <a:solidFill>
                  <a:schemeClr val="tx1"/>
                </a:solidFill>
                <a:latin typeface="Arial" pitchFamily="34" charset="0"/>
              </a:defRPr>
            </a:lvl5pPr>
            <a:lvl6pPr marL="2514600" indent="-228600" eaLnBrk="0" fontAlgn="base" hangingPunct="0">
              <a:spcBef>
                <a:spcPct val="20000"/>
              </a:spcBef>
              <a:spcAft>
                <a:spcPct val="0"/>
              </a:spcAft>
              <a:buChar char="»"/>
              <a:defRPr sz="9400">
                <a:solidFill>
                  <a:schemeClr val="tx1"/>
                </a:solidFill>
                <a:latin typeface="Arial" pitchFamily="34" charset="0"/>
              </a:defRPr>
            </a:lvl6pPr>
            <a:lvl7pPr marL="2971800" indent="-228600" eaLnBrk="0" fontAlgn="base" hangingPunct="0">
              <a:spcBef>
                <a:spcPct val="20000"/>
              </a:spcBef>
              <a:spcAft>
                <a:spcPct val="0"/>
              </a:spcAft>
              <a:buChar char="»"/>
              <a:defRPr sz="9400">
                <a:solidFill>
                  <a:schemeClr val="tx1"/>
                </a:solidFill>
                <a:latin typeface="Arial" pitchFamily="34" charset="0"/>
              </a:defRPr>
            </a:lvl7pPr>
            <a:lvl8pPr marL="3429000" indent="-228600" eaLnBrk="0" fontAlgn="base" hangingPunct="0">
              <a:spcBef>
                <a:spcPct val="20000"/>
              </a:spcBef>
              <a:spcAft>
                <a:spcPct val="0"/>
              </a:spcAft>
              <a:buChar char="»"/>
              <a:defRPr sz="9400">
                <a:solidFill>
                  <a:schemeClr val="tx1"/>
                </a:solidFill>
                <a:latin typeface="Arial" pitchFamily="34" charset="0"/>
              </a:defRPr>
            </a:lvl8pPr>
            <a:lvl9pPr marL="3886200" indent="-228600" eaLnBrk="0" fontAlgn="base" hangingPunct="0">
              <a:spcBef>
                <a:spcPct val="20000"/>
              </a:spcBef>
              <a:spcAft>
                <a:spcPct val="0"/>
              </a:spcAft>
              <a:buChar char="»"/>
              <a:defRPr sz="9400">
                <a:solidFill>
                  <a:schemeClr val="tx1"/>
                </a:solidFill>
                <a:latin typeface="Arial" pitchFamily="34" charset="0"/>
              </a:defRPr>
            </a:lvl9pPr>
          </a:lstStyle>
          <a:p>
            <a:pPr algn="ctr">
              <a:buFontTx/>
              <a:buNone/>
              <a:defRPr/>
            </a:pPr>
            <a:r>
              <a:rPr lang="en-US" altLang="en-US" sz="6500" b="1" dirty="0">
                <a:latin typeface="+mj-lt"/>
              </a:rPr>
              <a:t>This is the Title of an ICAST 2026 Poster</a:t>
            </a:r>
            <a:endParaRPr lang="en-US" altLang="en-US" sz="6500" dirty="0">
              <a:latin typeface="+mj-lt"/>
            </a:endParaRPr>
          </a:p>
        </p:txBody>
      </p:sp>
      <p:sp>
        <p:nvSpPr>
          <p:cNvPr id="282" name="Rectangle 81">
            <a:extLst>
              <a:ext uri="{FF2B5EF4-FFF2-40B4-BE49-F238E27FC236}">
                <a16:creationId xmlns:a16="http://schemas.microsoft.com/office/drawing/2014/main" id="{D76CC38D-74E3-4F59-9F0A-E7D11869A766}"/>
              </a:ext>
            </a:extLst>
          </p:cNvPr>
          <p:cNvSpPr>
            <a:spLocks noChangeArrowheads="1"/>
          </p:cNvSpPr>
          <p:nvPr/>
        </p:nvSpPr>
        <p:spPr bwMode="auto">
          <a:xfrm>
            <a:off x="3602038" y="609600"/>
            <a:ext cx="201612" cy="368300"/>
          </a:xfrm>
          <a:prstGeom prst="rect">
            <a:avLst/>
          </a:prstGeom>
          <a:noFill/>
          <a:ln>
            <a:noFill/>
          </a:ln>
          <a:effectLst/>
        </p:spPr>
        <p:txBody>
          <a:bodyPr anchor="ctr">
            <a:spAutoFit/>
          </a:bodyPr>
          <a:lstStyle>
            <a:lvl1pPr>
              <a:spcBef>
                <a:spcPct val="20000"/>
              </a:spcBef>
              <a:buChar char="•"/>
              <a:defRPr sz="15000">
                <a:solidFill>
                  <a:schemeClr val="tx1"/>
                </a:solidFill>
                <a:latin typeface="Arial" pitchFamily="34" charset="0"/>
              </a:defRPr>
            </a:lvl1pPr>
            <a:lvl2pPr marL="742950" indent="-285750">
              <a:spcBef>
                <a:spcPct val="20000"/>
              </a:spcBef>
              <a:buChar char="–"/>
              <a:defRPr sz="13100">
                <a:solidFill>
                  <a:schemeClr val="tx1"/>
                </a:solidFill>
                <a:latin typeface="Arial" pitchFamily="34" charset="0"/>
              </a:defRPr>
            </a:lvl2pPr>
            <a:lvl3pPr marL="1143000" indent="-228600">
              <a:spcBef>
                <a:spcPct val="20000"/>
              </a:spcBef>
              <a:buChar char="•"/>
              <a:defRPr sz="11200">
                <a:solidFill>
                  <a:schemeClr val="tx1"/>
                </a:solidFill>
                <a:latin typeface="Arial" pitchFamily="34" charset="0"/>
              </a:defRPr>
            </a:lvl3pPr>
            <a:lvl4pPr marL="1600200" indent="-228600">
              <a:spcBef>
                <a:spcPct val="20000"/>
              </a:spcBef>
              <a:buChar char="–"/>
              <a:defRPr sz="9400">
                <a:solidFill>
                  <a:schemeClr val="tx1"/>
                </a:solidFill>
                <a:latin typeface="Arial" pitchFamily="34" charset="0"/>
              </a:defRPr>
            </a:lvl4pPr>
            <a:lvl5pPr marL="2057400" indent="-228600">
              <a:spcBef>
                <a:spcPct val="20000"/>
              </a:spcBef>
              <a:buChar char="»"/>
              <a:defRPr sz="9400">
                <a:solidFill>
                  <a:schemeClr val="tx1"/>
                </a:solidFill>
                <a:latin typeface="Arial" pitchFamily="34" charset="0"/>
              </a:defRPr>
            </a:lvl5pPr>
            <a:lvl6pPr marL="2514600" indent="-228600" eaLnBrk="0" fontAlgn="base" hangingPunct="0">
              <a:spcBef>
                <a:spcPct val="20000"/>
              </a:spcBef>
              <a:spcAft>
                <a:spcPct val="0"/>
              </a:spcAft>
              <a:buChar char="»"/>
              <a:defRPr sz="9400">
                <a:solidFill>
                  <a:schemeClr val="tx1"/>
                </a:solidFill>
                <a:latin typeface="Arial" pitchFamily="34" charset="0"/>
              </a:defRPr>
            </a:lvl6pPr>
            <a:lvl7pPr marL="2971800" indent="-228600" eaLnBrk="0" fontAlgn="base" hangingPunct="0">
              <a:spcBef>
                <a:spcPct val="20000"/>
              </a:spcBef>
              <a:spcAft>
                <a:spcPct val="0"/>
              </a:spcAft>
              <a:buChar char="»"/>
              <a:defRPr sz="9400">
                <a:solidFill>
                  <a:schemeClr val="tx1"/>
                </a:solidFill>
                <a:latin typeface="Arial" pitchFamily="34" charset="0"/>
              </a:defRPr>
            </a:lvl7pPr>
            <a:lvl8pPr marL="3429000" indent="-228600" eaLnBrk="0" fontAlgn="base" hangingPunct="0">
              <a:spcBef>
                <a:spcPct val="20000"/>
              </a:spcBef>
              <a:spcAft>
                <a:spcPct val="0"/>
              </a:spcAft>
              <a:buChar char="»"/>
              <a:defRPr sz="9400">
                <a:solidFill>
                  <a:schemeClr val="tx1"/>
                </a:solidFill>
                <a:latin typeface="Arial" pitchFamily="34" charset="0"/>
              </a:defRPr>
            </a:lvl8pPr>
            <a:lvl9pPr marL="3886200" indent="-228600" eaLnBrk="0" fontAlgn="base" hangingPunct="0">
              <a:spcBef>
                <a:spcPct val="20000"/>
              </a:spcBef>
              <a:spcAft>
                <a:spcPct val="0"/>
              </a:spcAft>
              <a:buChar char="»"/>
              <a:defRPr sz="9400">
                <a:solidFill>
                  <a:schemeClr val="tx1"/>
                </a:solidFill>
                <a:latin typeface="Arial" pitchFamily="34" charset="0"/>
              </a:defRPr>
            </a:lvl9pPr>
          </a:lstStyle>
          <a:p>
            <a:pPr eaLnBrk="1" hangingPunct="1">
              <a:spcBef>
                <a:spcPct val="0"/>
              </a:spcBef>
              <a:buFontTx/>
              <a:buNone/>
              <a:defRPr/>
            </a:pPr>
            <a:endParaRPr lang="en-US" altLang="en-US" sz="1800">
              <a:latin typeface="+mj-lt"/>
            </a:endParaRPr>
          </a:p>
        </p:txBody>
      </p:sp>
      <p:sp>
        <p:nvSpPr>
          <p:cNvPr id="3260" name="Rectangle 38">
            <a:extLst>
              <a:ext uri="{FF2B5EF4-FFF2-40B4-BE49-F238E27FC236}">
                <a16:creationId xmlns:a16="http://schemas.microsoft.com/office/drawing/2014/main" id="{5DAEEA0A-B2DB-4672-85F2-C15D63485F69}"/>
              </a:ext>
            </a:extLst>
          </p:cNvPr>
          <p:cNvSpPr txBox="1">
            <a:spLocks noChangeArrowheads="1"/>
          </p:cNvSpPr>
          <p:nvPr/>
        </p:nvSpPr>
        <p:spPr bwMode="auto">
          <a:xfrm>
            <a:off x="0" y="1981200"/>
            <a:ext cx="420624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sz="4000" b="1" dirty="0">
                <a:latin typeface="+mj-lt"/>
              </a:rPr>
              <a:t>First A. Author</a:t>
            </a:r>
            <a:r>
              <a:rPr lang="en-US" sz="4000" b="1" baseline="30000" dirty="0">
                <a:latin typeface="+mj-lt"/>
              </a:rPr>
              <a:t>1</a:t>
            </a:r>
            <a:r>
              <a:rPr lang="en-US" sz="4000" b="1" dirty="0">
                <a:latin typeface="+mj-lt"/>
              </a:rPr>
              <a:t>, </a:t>
            </a:r>
            <a:r>
              <a:rPr lang="en-US" sz="4000" b="1" u="sng" dirty="0">
                <a:latin typeface="+mj-lt"/>
              </a:rPr>
              <a:t>Presenting B. C. Author</a:t>
            </a:r>
            <a:r>
              <a:rPr lang="en-US" sz="4000" b="1" baseline="30000" dirty="0">
                <a:latin typeface="+mj-lt"/>
              </a:rPr>
              <a:t>2</a:t>
            </a:r>
            <a:r>
              <a:rPr lang="en-US" sz="4000" b="1" dirty="0">
                <a:latin typeface="+mj-lt"/>
              </a:rPr>
              <a:t>, Third D. Author</a:t>
            </a:r>
            <a:r>
              <a:rPr lang="en-US" sz="4000" b="1" baseline="30000" dirty="0">
                <a:latin typeface="+mj-lt"/>
              </a:rPr>
              <a:t>1</a:t>
            </a:r>
            <a:endParaRPr lang="en-US" sz="4000" b="1" dirty="0">
              <a:latin typeface="+mj-lt"/>
            </a:endParaRPr>
          </a:p>
          <a:p>
            <a:pPr algn="ctr"/>
            <a:r>
              <a:rPr lang="en-US" sz="4000" i="1" baseline="30000" dirty="0">
                <a:latin typeface="+mj-lt"/>
              </a:rPr>
              <a:t>1</a:t>
            </a:r>
            <a:r>
              <a:rPr lang="en-US" sz="4000" i="1" dirty="0">
                <a:latin typeface="+mj-lt"/>
              </a:rPr>
              <a:t>Department, Institution, Address, Country,</a:t>
            </a:r>
          </a:p>
          <a:p>
            <a:pPr algn="ctr"/>
            <a:r>
              <a:rPr lang="en-US" sz="4000" i="1" dirty="0">
                <a:latin typeface="+mj-lt"/>
              </a:rPr>
              <a:t>author1@univ.edu, author3@univ.edu</a:t>
            </a:r>
          </a:p>
          <a:p>
            <a:pPr algn="ctr"/>
            <a:r>
              <a:rPr lang="en-US" sz="4000" i="1" baseline="30000" dirty="0">
                <a:latin typeface="+mj-lt"/>
              </a:rPr>
              <a:t>2</a:t>
            </a:r>
            <a:r>
              <a:rPr lang="en-US" sz="4000" i="1" dirty="0">
                <a:latin typeface="+mj-lt"/>
              </a:rPr>
              <a:t>Department, Institution, Address, Country, </a:t>
            </a:r>
          </a:p>
          <a:p>
            <a:pPr algn="ctr"/>
            <a:r>
              <a:rPr lang="en-US" sz="4000" i="1" dirty="0">
                <a:latin typeface="+mj-lt"/>
              </a:rPr>
              <a:t>author2@inst2.com</a:t>
            </a:r>
          </a:p>
        </p:txBody>
      </p:sp>
      <p:cxnSp>
        <p:nvCxnSpPr>
          <p:cNvPr id="480" name="Straight Connector 479">
            <a:extLst>
              <a:ext uri="{FF2B5EF4-FFF2-40B4-BE49-F238E27FC236}">
                <a16:creationId xmlns:a16="http://schemas.microsoft.com/office/drawing/2014/main" id="{2394E82A-B773-4860-AB13-BDCE6887778C}"/>
              </a:ext>
            </a:extLst>
          </p:cNvPr>
          <p:cNvCxnSpPr>
            <a:cxnSpLocks/>
          </p:cNvCxnSpPr>
          <p:nvPr/>
        </p:nvCxnSpPr>
        <p:spPr>
          <a:xfrm flipV="1">
            <a:off x="28045186" y="5638800"/>
            <a:ext cx="0" cy="26202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1" name="Text Box 4">
            <a:extLst>
              <a:ext uri="{FF2B5EF4-FFF2-40B4-BE49-F238E27FC236}">
                <a16:creationId xmlns:a16="http://schemas.microsoft.com/office/drawing/2014/main" id="{E744577E-3942-45F0-816F-EACFAA54EE8D}"/>
              </a:ext>
            </a:extLst>
          </p:cNvPr>
          <p:cNvSpPr txBox="1">
            <a:spLocks noChangeArrowheads="1"/>
          </p:cNvSpPr>
          <p:nvPr/>
        </p:nvSpPr>
        <p:spPr bwMode="auto">
          <a:xfrm>
            <a:off x="35585400" y="1130841"/>
            <a:ext cx="6477000" cy="1785104"/>
          </a:xfrm>
          <a:prstGeom prst="rect">
            <a:avLst/>
          </a:prstGeom>
          <a:noFill/>
          <a:ln>
            <a:noFill/>
          </a:ln>
          <a:effectLst/>
        </p:spPr>
        <p:txBody>
          <a:bodyPr wrap="square">
            <a:spAutoFit/>
          </a:bodyPr>
          <a:lstStyle>
            <a:lvl1pPr>
              <a:spcBef>
                <a:spcPct val="20000"/>
              </a:spcBef>
              <a:buChar char="•"/>
              <a:defRPr sz="15000">
                <a:solidFill>
                  <a:schemeClr val="tx1"/>
                </a:solidFill>
                <a:latin typeface="Arial" pitchFamily="34" charset="0"/>
              </a:defRPr>
            </a:lvl1pPr>
            <a:lvl2pPr marL="742950" indent="-285750">
              <a:spcBef>
                <a:spcPct val="20000"/>
              </a:spcBef>
              <a:buChar char="–"/>
              <a:defRPr sz="13100">
                <a:solidFill>
                  <a:schemeClr val="tx1"/>
                </a:solidFill>
                <a:latin typeface="Arial" pitchFamily="34" charset="0"/>
              </a:defRPr>
            </a:lvl2pPr>
            <a:lvl3pPr marL="1143000" indent="-228600">
              <a:spcBef>
                <a:spcPct val="20000"/>
              </a:spcBef>
              <a:buChar char="•"/>
              <a:defRPr sz="11200">
                <a:solidFill>
                  <a:schemeClr val="tx1"/>
                </a:solidFill>
                <a:latin typeface="Arial" pitchFamily="34" charset="0"/>
              </a:defRPr>
            </a:lvl3pPr>
            <a:lvl4pPr marL="1600200" indent="-228600">
              <a:spcBef>
                <a:spcPct val="20000"/>
              </a:spcBef>
              <a:buChar char="–"/>
              <a:defRPr sz="9400">
                <a:solidFill>
                  <a:schemeClr val="tx1"/>
                </a:solidFill>
                <a:latin typeface="Arial" pitchFamily="34" charset="0"/>
              </a:defRPr>
            </a:lvl4pPr>
            <a:lvl5pPr marL="2057400" indent="-228600">
              <a:spcBef>
                <a:spcPct val="20000"/>
              </a:spcBef>
              <a:buChar char="»"/>
              <a:defRPr sz="9400">
                <a:solidFill>
                  <a:schemeClr val="tx1"/>
                </a:solidFill>
                <a:latin typeface="Arial" pitchFamily="34" charset="0"/>
              </a:defRPr>
            </a:lvl5pPr>
            <a:lvl6pPr marL="2514600" indent="-228600" eaLnBrk="0" fontAlgn="base" hangingPunct="0">
              <a:spcBef>
                <a:spcPct val="20000"/>
              </a:spcBef>
              <a:spcAft>
                <a:spcPct val="0"/>
              </a:spcAft>
              <a:buChar char="»"/>
              <a:defRPr sz="9400">
                <a:solidFill>
                  <a:schemeClr val="tx1"/>
                </a:solidFill>
                <a:latin typeface="Arial" pitchFamily="34" charset="0"/>
              </a:defRPr>
            </a:lvl6pPr>
            <a:lvl7pPr marL="2971800" indent="-228600" eaLnBrk="0" fontAlgn="base" hangingPunct="0">
              <a:spcBef>
                <a:spcPct val="20000"/>
              </a:spcBef>
              <a:spcAft>
                <a:spcPct val="0"/>
              </a:spcAft>
              <a:buChar char="»"/>
              <a:defRPr sz="9400">
                <a:solidFill>
                  <a:schemeClr val="tx1"/>
                </a:solidFill>
                <a:latin typeface="Arial" pitchFamily="34" charset="0"/>
              </a:defRPr>
            </a:lvl7pPr>
            <a:lvl8pPr marL="3429000" indent="-228600" eaLnBrk="0" fontAlgn="base" hangingPunct="0">
              <a:spcBef>
                <a:spcPct val="20000"/>
              </a:spcBef>
              <a:spcAft>
                <a:spcPct val="0"/>
              </a:spcAft>
              <a:buChar char="»"/>
              <a:defRPr sz="9400">
                <a:solidFill>
                  <a:schemeClr val="tx1"/>
                </a:solidFill>
                <a:latin typeface="Arial" pitchFamily="34" charset="0"/>
              </a:defRPr>
            </a:lvl8pPr>
            <a:lvl9pPr marL="3886200" indent="-228600" eaLnBrk="0" fontAlgn="base" hangingPunct="0">
              <a:spcBef>
                <a:spcPct val="20000"/>
              </a:spcBef>
              <a:spcAft>
                <a:spcPct val="0"/>
              </a:spcAft>
              <a:buChar char="»"/>
              <a:defRPr sz="9400">
                <a:solidFill>
                  <a:schemeClr val="tx1"/>
                </a:solidFill>
                <a:latin typeface="Arial" pitchFamily="34" charset="0"/>
              </a:defRPr>
            </a:lvl9pPr>
          </a:lstStyle>
          <a:p>
            <a:pPr algn="ctr">
              <a:buFontTx/>
              <a:buNone/>
              <a:defRPr/>
            </a:pPr>
            <a:r>
              <a:rPr lang="en-US" altLang="en-US" sz="5500" b="1" dirty="0">
                <a:solidFill>
                  <a:srgbClr val="C00000"/>
                </a:solidFill>
                <a:latin typeface="+mj-lt"/>
              </a:rPr>
              <a:t>Institute logo(s) here</a:t>
            </a:r>
            <a:endParaRPr lang="en-US" altLang="en-US" sz="5500" dirty="0">
              <a:solidFill>
                <a:srgbClr val="C00000"/>
              </a:solidFill>
              <a:latin typeface="+mj-lt"/>
            </a:endParaRPr>
          </a:p>
        </p:txBody>
      </p:sp>
      <p:sp>
        <p:nvSpPr>
          <p:cNvPr id="484" name="Text Box 7">
            <a:extLst>
              <a:ext uri="{FF2B5EF4-FFF2-40B4-BE49-F238E27FC236}">
                <a16:creationId xmlns:a16="http://schemas.microsoft.com/office/drawing/2014/main" id="{D3C40B2B-2BAF-472A-AE60-99D5283189A3}"/>
              </a:ext>
            </a:extLst>
          </p:cNvPr>
          <p:cNvSpPr txBox="1">
            <a:spLocks noChangeArrowheads="1"/>
          </p:cNvSpPr>
          <p:nvPr/>
        </p:nvSpPr>
        <p:spPr bwMode="auto">
          <a:xfrm>
            <a:off x="14327982" y="5800990"/>
            <a:ext cx="13664406" cy="13554971"/>
          </a:xfrm>
          <a:prstGeom prst="rect">
            <a:avLst/>
          </a:prstGeom>
          <a:noFill/>
          <a:ln>
            <a:noFill/>
          </a:ln>
        </p:spPr>
        <p:txBody>
          <a:bodyPr wrap="square" lIns="90465" tIns="44439" rIns="90465" bIns="44439">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buClr>
                <a:srgbClr val="333399"/>
              </a:buClr>
              <a:buFont typeface="Wingdings" pitchFamily="2" charset="2"/>
              <a:buNone/>
              <a:defRPr/>
            </a:pPr>
            <a:r>
              <a:rPr lang="en-US" altLang="en-US" sz="5000" b="1" dirty="0">
                <a:latin typeface="+mj-lt"/>
                <a:cs typeface="Arial" pitchFamily="34" charset="0"/>
              </a:rPr>
              <a:t>This is a subtitle</a:t>
            </a:r>
            <a:r>
              <a:rPr lang="en-US" altLang="en-US" sz="5000" b="1" dirty="0">
                <a:latin typeface="+mj-lt"/>
              </a:rPr>
              <a:t> of an ICAST 2026 poster</a:t>
            </a:r>
            <a:r>
              <a:rPr lang="en-US" altLang="en-US" sz="5000" b="1" dirty="0">
                <a:latin typeface="+mj-lt"/>
                <a:cs typeface="Arial" pitchFamily="34" charset="0"/>
              </a:rPr>
              <a:t>:</a:t>
            </a:r>
          </a:p>
          <a:p>
            <a:pPr>
              <a:spcBef>
                <a:spcPct val="50000"/>
              </a:spcBef>
              <a:buClr>
                <a:srgbClr val="333399"/>
              </a:buClr>
              <a:buFont typeface="Wingdings" pitchFamily="2" charset="2"/>
              <a:buNone/>
              <a:defRPr/>
            </a:pPr>
            <a:endParaRPr lang="en-US" altLang="en-US" sz="5000" b="1" u="sng" dirty="0">
              <a:latin typeface="+mj-lt"/>
              <a:cs typeface="Arial" pitchFamily="34" charset="0"/>
            </a:endParaRPr>
          </a:p>
          <a:p>
            <a:pPr marL="685800" indent="-685800">
              <a:spcBef>
                <a:spcPct val="50000"/>
              </a:spcBef>
              <a:buClr>
                <a:srgbClr val="333399"/>
              </a:buClr>
              <a:buFont typeface="Arial" panose="020B0604020202020204" pitchFamily="34" charset="0"/>
              <a:buChar char="•"/>
              <a:defRPr/>
            </a:pPr>
            <a:r>
              <a:rPr lang="en-US" altLang="en-US" sz="5000" dirty="0">
                <a:latin typeface="+mj-lt"/>
                <a:cs typeface="Arial" pitchFamily="34" charset="0"/>
              </a:rPr>
              <a:t>You can email your poster file to </a:t>
            </a:r>
            <a:r>
              <a:rPr lang="en-US" altLang="zh-CN" sz="5000" dirty="0">
                <a:latin typeface="+mj-lt"/>
                <a:cs typeface="Arial" pitchFamily="34" charset="0"/>
                <a:hlinkClick r:id="rId3"/>
              </a:rPr>
              <a:t>yzhangtk@connect.ust.hk</a:t>
            </a:r>
            <a:r>
              <a:rPr lang="zh-CN" altLang="en-US" sz="5000" dirty="0">
                <a:latin typeface="+mj-lt"/>
                <a:cs typeface="Arial" pitchFamily="34" charset="0"/>
              </a:rPr>
              <a:t> </a:t>
            </a:r>
            <a:r>
              <a:rPr lang="en-US" altLang="en-US" sz="5000" dirty="0">
                <a:latin typeface="+mj-lt"/>
                <a:cs typeface="Arial" pitchFamily="34" charset="0"/>
              </a:rPr>
              <a:t>by May 23 if you prefer for us to print your poster (provide both pdf and pptx).</a:t>
            </a:r>
          </a:p>
          <a:p>
            <a:pPr marL="685800" indent="-685800">
              <a:spcBef>
                <a:spcPct val="50000"/>
              </a:spcBef>
              <a:buClr>
                <a:srgbClr val="333399"/>
              </a:buClr>
              <a:buFont typeface="Arial" panose="020B0604020202020204" pitchFamily="34" charset="0"/>
              <a:buChar char="•"/>
              <a:defRPr/>
            </a:pPr>
            <a:endParaRPr lang="en-US" altLang="en-US" sz="5000" dirty="0">
              <a:latin typeface="+mj-lt"/>
              <a:cs typeface="Arial" pitchFamily="34" charset="0"/>
            </a:endParaRPr>
          </a:p>
          <a:p>
            <a:pPr marL="685800" indent="-685800">
              <a:spcBef>
                <a:spcPct val="50000"/>
              </a:spcBef>
              <a:buClr>
                <a:srgbClr val="333399"/>
              </a:buClr>
              <a:buFont typeface="Arial" panose="020B0604020202020204" pitchFamily="34" charset="0"/>
              <a:buChar char="•"/>
              <a:defRPr/>
            </a:pPr>
            <a:r>
              <a:rPr lang="en-US" altLang="en-US" sz="5000" dirty="0">
                <a:latin typeface="+mj-lt"/>
                <a:cs typeface="Arial" pitchFamily="34" charset="0"/>
              </a:rPr>
              <a:t>If you are a student and would like to be considered for best poster competition (3 awards will be given), please indicate that in the subject line of the same email. Those accepted for oral presentation are welcome to contribute with a poster as well and are eligible.   </a:t>
            </a:r>
          </a:p>
          <a:p>
            <a:pPr>
              <a:spcBef>
                <a:spcPct val="50000"/>
              </a:spcBef>
              <a:buClr>
                <a:srgbClr val="333399"/>
              </a:buClr>
              <a:buFont typeface="Wingdings" pitchFamily="2" charset="2"/>
              <a:buNone/>
              <a:defRPr/>
            </a:pPr>
            <a:endParaRPr lang="en-US" altLang="en-US" sz="5000" dirty="0">
              <a:latin typeface="+mj-lt"/>
              <a:cs typeface="Arial" pitchFamily="34" charset="0"/>
            </a:endParaRPr>
          </a:p>
        </p:txBody>
      </p:sp>
      <p:sp>
        <p:nvSpPr>
          <p:cNvPr id="485" name="Text Box 7">
            <a:extLst>
              <a:ext uri="{FF2B5EF4-FFF2-40B4-BE49-F238E27FC236}">
                <a16:creationId xmlns:a16="http://schemas.microsoft.com/office/drawing/2014/main" id="{40806447-913B-485B-AB9C-6CC4460D9E3A}"/>
              </a:ext>
            </a:extLst>
          </p:cNvPr>
          <p:cNvSpPr txBox="1">
            <a:spLocks noChangeArrowheads="1"/>
          </p:cNvSpPr>
          <p:nvPr/>
        </p:nvSpPr>
        <p:spPr bwMode="auto">
          <a:xfrm>
            <a:off x="28491535" y="5818919"/>
            <a:ext cx="13590588" cy="859187"/>
          </a:xfrm>
          <a:prstGeom prst="rect">
            <a:avLst/>
          </a:prstGeom>
          <a:noFill/>
          <a:ln>
            <a:noFill/>
          </a:ln>
        </p:spPr>
        <p:txBody>
          <a:bodyPr wrap="square" lIns="90465" tIns="44439" rIns="90465" bIns="44439">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buClr>
                <a:srgbClr val="333399"/>
              </a:buClr>
              <a:buFont typeface="Wingdings" pitchFamily="2" charset="2"/>
              <a:buNone/>
              <a:defRPr/>
            </a:pPr>
            <a:r>
              <a:rPr lang="en-US" altLang="en-US" sz="5000" b="1" dirty="0">
                <a:latin typeface="+mj-lt"/>
                <a:cs typeface="Arial" pitchFamily="34" charset="0"/>
              </a:rPr>
              <a:t>This is a subtitle</a:t>
            </a:r>
            <a:r>
              <a:rPr lang="en-US" altLang="en-US" sz="5000" b="1" dirty="0">
                <a:latin typeface="+mj-lt"/>
              </a:rPr>
              <a:t> of an ICAST 2026 poster</a:t>
            </a:r>
            <a:r>
              <a:rPr lang="en-US" altLang="en-US" sz="5000" b="1" dirty="0">
                <a:latin typeface="+mj-lt"/>
                <a:cs typeface="Arial" pitchFamily="34" charset="0"/>
              </a:rPr>
              <a:t>:</a:t>
            </a:r>
            <a:endParaRPr lang="en-US" altLang="en-US" sz="5000" b="1" u="sng" dirty="0">
              <a:latin typeface="+mj-lt"/>
              <a:cs typeface="Arial" pitchFamily="34" charset="0"/>
            </a:endParaRPr>
          </a:p>
        </p:txBody>
      </p:sp>
      <p:pic>
        <p:nvPicPr>
          <p:cNvPr id="3" name="图片 2">
            <a:extLst>
              <a:ext uri="{FF2B5EF4-FFF2-40B4-BE49-F238E27FC236}">
                <a16:creationId xmlns:a16="http://schemas.microsoft.com/office/drawing/2014/main" id="{6BF94F0F-E93F-C2CE-98C1-5AB18B553D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800" y="484688"/>
            <a:ext cx="6477000" cy="334645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4454</TotalTime>
  <Words>179</Words>
  <Application>Microsoft Office PowerPoint</Application>
  <PresentationFormat>自定义</PresentationFormat>
  <Paragraphs>15</Paragraphs>
  <Slides>1</Slides>
  <Notes>1</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1</vt:i4>
      </vt:variant>
    </vt:vector>
  </HeadingPairs>
  <TitlesOfParts>
    <vt:vector size="4" baseType="lpstr">
      <vt:lpstr>Arial</vt:lpstr>
      <vt:lpstr>Wingdings</vt:lpstr>
      <vt:lpstr>Default Design</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张元</dc:creator>
  <cp:lastModifiedBy>元 张</cp:lastModifiedBy>
  <cp:revision>298</cp:revision>
  <cp:lastPrinted>2020-02-20T21:41:08Z</cp:lastPrinted>
  <dcterms:created xsi:type="dcterms:W3CDTF">2016-01-05T14:40:43Z</dcterms:created>
  <dcterms:modified xsi:type="dcterms:W3CDTF">2025-10-23T08:55:27Z</dcterms:modified>
</cp:coreProperties>
</file>